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823" r:id="rId2"/>
    <p:sldId id="824" r:id="rId3"/>
    <p:sldId id="825" r:id="rId4"/>
    <p:sldId id="826" r:id="rId5"/>
    <p:sldId id="827" r:id="rId6"/>
    <p:sldId id="828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1963" y="2255134"/>
            <a:ext cx="8500057" cy="951779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291. DO NILOH UN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2991" y="3561045"/>
            <a:ext cx="6858000" cy="1559149"/>
          </a:xfrm>
        </p:spPr>
        <p:txBody>
          <a:bodyPr>
            <a:normAutofit/>
          </a:bodyPr>
          <a:lstStyle/>
          <a:p>
            <a:r>
              <a:rPr lang="en-US" sz="1500" dirty="0"/>
              <a:t>Hold the Fort</a:t>
            </a:r>
          </a:p>
          <a:p>
            <a:r>
              <a:rPr lang="en-US" sz="1500" dirty="0"/>
              <a:t>Isa. 12:2</a:t>
            </a:r>
          </a:p>
          <a:p>
            <a:r>
              <a:rPr lang="en-US" sz="1500" dirty="0"/>
              <a:t>Philip P. Bliss, 1838-1876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0905220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995860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71730"/>
            <a:ext cx="7886700" cy="301542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Aw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lawmte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dial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 un,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huh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5694894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995860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71730"/>
            <a:ext cx="7886700" cy="301542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Galdo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ding!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dial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Dial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lakkik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1221984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995860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71730"/>
            <a:ext cx="7886700" cy="301542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un gal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Satan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Thahatte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dekta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540227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995860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71730"/>
            <a:ext cx="7886700" cy="301542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vanglian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dial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Peengkul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kiza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1560899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995860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71730"/>
            <a:ext cx="7886700" cy="301542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Galkapna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sawtvei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haksa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ci.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3409761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169</Words>
  <Application>Microsoft Office PowerPoint</Application>
  <PresentationFormat>On-screen Show (4:3)</PresentationFormat>
  <Paragraphs>32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291. DO NILOH UN</vt:lpstr>
      <vt:lpstr>1  </vt:lpstr>
      <vt:lpstr>Sakkik  </vt:lpstr>
      <vt:lpstr>2  </vt:lpstr>
      <vt:lpstr>3  </vt:lpstr>
      <vt:lpstr>4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2018-12-14T15:01:31Z</dcterms:modified>
</cp:coreProperties>
</file>